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A008A-5926-4AEB-BF3C-83277B6D8A15}" type="datetimeFigureOut">
              <a:rPr lang="pl-PL" smtClean="0"/>
              <a:pPr/>
              <a:t>2024-02-20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B13E-2690-4B8A-8B3F-4584B8B50EB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A008A-5926-4AEB-BF3C-83277B6D8A15}" type="datetimeFigureOut">
              <a:rPr lang="pl-PL" smtClean="0"/>
              <a:pPr/>
              <a:t>2024-02-20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B13E-2690-4B8A-8B3F-4584B8B50EB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A008A-5926-4AEB-BF3C-83277B6D8A15}" type="datetimeFigureOut">
              <a:rPr lang="pl-PL" smtClean="0"/>
              <a:pPr/>
              <a:t>2024-02-20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B13E-2690-4B8A-8B3F-4584B8B50EB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A008A-5926-4AEB-BF3C-83277B6D8A15}" type="datetimeFigureOut">
              <a:rPr lang="pl-PL" smtClean="0"/>
              <a:pPr/>
              <a:t>2024-02-20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B13E-2690-4B8A-8B3F-4584B8B50EB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A008A-5926-4AEB-BF3C-83277B6D8A15}" type="datetimeFigureOut">
              <a:rPr lang="pl-PL" smtClean="0"/>
              <a:pPr/>
              <a:t>2024-02-20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B13E-2690-4B8A-8B3F-4584B8B50EB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A008A-5926-4AEB-BF3C-83277B6D8A15}" type="datetimeFigureOut">
              <a:rPr lang="pl-PL" smtClean="0"/>
              <a:pPr/>
              <a:t>2024-02-20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B13E-2690-4B8A-8B3F-4584B8B50EB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A008A-5926-4AEB-BF3C-83277B6D8A15}" type="datetimeFigureOut">
              <a:rPr lang="pl-PL" smtClean="0"/>
              <a:pPr/>
              <a:t>2024-02-20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B13E-2690-4B8A-8B3F-4584B8B50EB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A008A-5926-4AEB-BF3C-83277B6D8A15}" type="datetimeFigureOut">
              <a:rPr lang="pl-PL" smtClean="0"/>
              <a:pPr/>
              <a:t>2024-02-20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B13E-2690-4B8A-8B3F-4584B8B50EB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A008A-5926-4AEB-BF3C-83277B6D8A15}" type="datetimeFigureOut">
              <a:rPr lang="pl-PL" smtClean="0"/>
              <a:pPr/>
              <a:t>2024-02-20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B13E-2690-4B8A-8B3F-4584B8B50EB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A008A-5926-4AEB-BF3C-83277B6D8A15}" type="datetimeFigureOut">
              <a:rPr lang="pl-PL" smtClean="0"/>
              <a:pPr/>
              <a:t>2024-02-20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B13E-2690-4B8A-8B3F-4584B8B50EB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A008A-5926-4AEB-BF3C-83277B6D8A15}" type="datetimeFigureOut">
              <a:rPr lang="pl-PL" smtClean="0"/>
              <a:pPr/>
              <a:t>2024-02-20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B13E-2690-4B8A-8B3F-4584B8B50EB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A008A-5926-4AEB-BF3C-83277B6D8A15}" type="datetimeFigureOut">
              <a:rPr lang="pl-PL" smtClean="0"/>
              <a:pPr/>
              <a:t>2024-02-20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9BB13E-2690-4B8A-8B3F-4584B8B50EBD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491880" y="692696"/>
            <a:ext cx="2592288" cy="64807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DYREKTOR</a:t>
            </a:r>
            <a:endParaRPr lang="pl-PL" b="1" dirty="0"/>
          </a:p>
        </p:txBody>
      </p:sp>
      <p:sp>
        <p:nvSpPr>
          <p:cNvPr id="6" name="Prostokąt zaokrąglony 5"/>
          <p:cNvSpPr/>
          <p:nvPr/>
        </p:nvSpPr>
        <p:spPr>
          <a:xfrm>
            <a:off x="2771800" y="2132856"/>
            <a:ext cx="1944216" cy="7200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300" b="1" dirty="0" smtClean="0"/>
              <a:t>WYDZIAŁ FINANSOWO KSIĘGOWY</a:t>
            </a:r>
            <a:endParaRPr lang="pl-PL" sz="1300" b="1" dirty="0"/>
          </a:p>
        </p:txBody>
      </p:sp>
      <p:sp>
        <p:nvSpPr>
          <p:cNvPr id="7" name="Prostokąt zaokrąglony 6"/>
          <p:cNvSpPr/>
          <p:nvPr/>
        </p:nvSpPr>
        <p:spPr>
          <a:xfrm>
            <a:off x="4860032" y="2132856"/>
            <a:ext cx="1944216" cy="7200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300" b="1" dirty="0" smtClean="0"/>
              <a:t>WYDZIAŁ ORGANIZACYJNO - ADMINISTRACYJNY</a:t>
            </a:r>
            <a:endParaRPr lang="pl-PL" sz="1300" b="1" dirty="0"/>
          </a:p>
        </p:txBody>
      </p:sp>
      <p:sp>
        <p:nvSpPr>
          <p:cNvPr id="8" name="Prostokąt zaokrąglony 7"/>
          <p:cNvSpPr/>
          <p:nvPr/>
        </p:nvSpPr>
        <p:spPr>
          <a:xfrm>
            <a:off x="6948264" y="2132856"/>
            <a:ext cx="1944216" cy="7200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300" b="1" dirty="0" smtClean="0"/>
              <a:t>WYDZIAŁ REJESTRACJI EWIDENCJI I ŚWIADCZEŃ</a:t>
            </a:r>
            <a:endParaRPr lang="pl-PL" sz="1300" b="1" dirty="0"/>
          </a:p>
        </p:txBody>
      </p:sp>
      <p:sp>
        <p:nvSpPr>
          <p:cNvPr id="9" name="Prostokąt zaokrąglony 8"/>
          <p:cNvSpPr/>
          <p:nvPr/>
        </p:nvSpPr>
        <p:spPr>
          <a:xfrm>
            <a:off x="323528" y="2348880"/>
            <a:ext cx="2304256" cy="129614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 smtClean="0"/>
              <a:t>CENTRUM AKTYWIZACJI ZAWODOWEJ</a:t>
            </a:r>
            <a:endParaRPr lang="pl-PL" sz="1400" b="1" dirty="0"/>
          </a:p>
        </p:txBody>
      </p:sp>
      <p:sp>
        <p:nvSpPr>
          <p:cNvPr id="29" name="Strzałka wygięta w górę 28"/>
          <p:cNvSpPr/>
          <p:nvPr/>
        </p:nvSpPr>
        <p:spPr>
          <a:xfrm rot="10800000">
            <a:off x="1115616" y="908720"/>
            <a:ext cx="2232248" cy="1296144"/>
          </a:xfrm>
          <a:prstGeom prst="bentUpArrow">
            <a:avLst>
              <a:gd name="adj1" fmla="val 25000"/>
              <a:gd name="adj2" fmla="val 24601"/>
              <a:gd name="adj3" fmla="val 25000"/>
            </a:avLst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Strzałka w dół 29"/>
          <p:cNvSpPr/>
          <p:nvPr/>
        </p:nvSpPr>
        <p:spPr>
          <a:xfrm>
            <a:off x="3563888" y="1412776"/>
            <a:ext cx="288032" cy="648072"/>
          </a:xfrm>
          <a:prstGeom prst="downArrow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Strzałka w dół 30"/>
          <p:cNvSpPr/>
          <p:nvPr/>
        </p:nvSpPr>
        <p:spPr>
          <a:xfrm>
            <a:off x="5580112" y="1412776"/>
            <a:ext cx="288032" cy="648072"/>
          </a:xfrm>
          <a:prstGeom prst="downArrow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2" name="Strzałka wygięta w górę 31"/>
          <p:cNvSpPr/>
          <p:nvPr/>
        </p:nvSpPr>
        <p:spPr>
          <a:xfrm flipV="1">
            <a:off x="6156176" y="908717"/>
            <a:ext cx="2088232" cy="1080122"/>
          </a:xfrm>
          <a:prstGeom prst="bentUpArrow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Prostokąt zaokrąglony 34"/>
          <p:cNvSpPr/>
          <p:nvPr/>
        </p:nvSpPr>
        <p:spPr>
          <a:xfrm>
            <a:off x="179512" y="4509120"/>
            <a:ext cx="2592288" cy="7200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b="1" dirty="0" smtClean="0"/>
              <a:t>WYDZIAŁ POŚREDNICTWA PRACY i PORADNICTWA ZAWODOWEGO</a:t>
            </a:r>
            <a:endParaRPr lang="pl-PL" sz="1200" b="1" dirty="0"/>
          </a:p>
        </p:txBody>
      </p:sp>
      <p:sp>
        <p:nvSpPr>
          <p:cNvPr id="36" name="Prostokąt zaokrąglony 35"/>
          <p:cNvSpPr/>
          <p:nvPr/>
        </p:nvSpPr>
        <p:spPr>
          <a:xfrm>
            <a:off x="2915816" y="4509120"/>
            <a:ext cx="1944216" cy="7200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300" b="1" dirty="0" smtClean="0"/>
              <a:t>WYDZIAŁ RYNKU PRACY</a:t>
            </a:r>
            <a:endParaRPr lang="pl-PL" sz="1300" b="1" dirty="0"/>
          </a:p>
        </p:txBody>
      </p:sp>
      <p:sp>
        <p:nvSpPr>
          <p:cNvPr id="40" name="Strzałka w dół 39"/>
          <p:cNvSpPr/>
          <p:nvPr/>
        </p:nvSpPr>
        <p:spPr>
          <a:xfrm>
            <a:off x="1115616" y="3789040"/>
            <a:ext cx="504056" cy="648072"/>
          </a:xfrm>
          <a:prstGeom prst="downArrow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Strzałka wygięta w górę 16"/>
          <p:cNvSpPr/>
          <p:nvPr/>
        </p:nvSpPr>
        <p:spPr>
          <a:xfrm flipV="1">
            <a:off x="2771800" y="3212976"/>
            <a:ext cx="1512168" cy="1080122"/>
          </a:xfrm>
          <a:prstGeom prst="bentUpArrow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</TotalTime>
  <Words>25</Words>
  <Application>Microsoft Office PowerPoint</Application>
  <PresentationFormat>Pokaz na ekranie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2" baseType="lpstr">
      <vt:lpstr>Motyw pakietu Office</vt:lpstr>
      <vt:lpstr>Slajd 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aprzystal</dc:creator>
  <cp:lastModifiedBy>aprzystal</cp:lastModifiedBy>
  <cp:revision>48</cp:revision>
  <dcterms:created xsi:type="dcterms:W3CDTF">2016-12-19T06:58:13Z</dcterms:created>
  <dcterms:modified xsi:type="dcterms:W3CDTF">2024-02-20T13:09:07Z</dcterms:modified>
</cp:coreProperties>
</file>